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9" autoAdjust="0"/>
    <p:restoredTop sz="94660"/>
  </p:normalViewPr>
  <p:slideViewPr>
    <p:cSldViewPr snapToGrid="0">
      <p:cViewPr>
        <p:scale>
          <a:sx n="125" d="100"/>
          <a:sy n="125" d="100"/>
        </p:scale>
        <p:origin x="2774" y="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485" y="860917"/>
            <a:ext cx="5632880" cy="4642418"/>
          </a:xfrm>
        </p:spPr>
        <p:txBody>
          <a:bodyPr anchor="b">
            <a:normAutofit/>
          </a:bodyPr>
          <a:lstStyle>
            <a:lvl1pPr algn="ctr">
              <a:defRPr sz="3000"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4485" y="5613400"/>
            <a:ext cx="5632880" cy="3205378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754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258" y="6323034"/>
            <a:ext cx="5559755" cy="1310841"/>
          </a:xfrm>
        </p:spPr>
        <p:txBody>
          <a:bodyPr anchor="b">
            <a:normAutofit/>
          </a:bodyPr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259" y="1438938"/>
            <a:ext cx="5476070" cy="4306071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258" y="7633875"/>
            <a:ext cx="5559755" cy="118021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8258" y="8928609"/>
            <a:ext cx="4002959" cy="527403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245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760" y="860915"/>
            <a:ext cx="5633606" cy="4532352"/>
          </a:xfrm>
        </p:spPr>
        <p:txBody>
          <a:bodyPr anchor="ctr">
            <a:normAutofit/>
          </a:bodyPr>
          <a:lstStyle>
            <a:lvl1pPr algn="l">
              <a:defRPr sz="21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760" y="6273800"/>
            <a:ext cx="5633606" cy="254028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8191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37864" y="1242621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16617" y="431300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707" y="860916"/>
            <a:ext cx="5230586" cy="4397003"/>
          </a:xfrm>
        </p:spPr>
        <p:txBody>
          <a:bodyPr anchor="ctr">
            <a:normAutofit/>
          </a:bodyPr>
          <a:lstStyle>
            <a:lvl1pPr algn="l">
              <a:defRPr sz="2100" b="0" cap="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42327" y="5273098"/>
            <a:ext cx="4973346" cy="5503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0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761" y="6703964"/>
            <a:ext cx="5633605" cy="20912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3791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760" y="5205151"/>
            <a:ext cx="5634254" cy="2121600"/>
          </a:xfrm>
        </p:spPr>
        <p:txBody>
          <a:bodyPr anchor="b">
            <a:normAutofit/>
          </a:bodyPr>
          <a:lstStyle>
            <a:lvl1pPr algn="l">
              <a:defRPr sz="21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762" y="7326751"/>
            <a:ext cx="5634254" cy="14873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6927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37864" y="1088896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15668" y="415927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707" y="860916"/>
            <a:ext cx="5230586" cy="4108533"/>
          </a:xfrm>
        </p:spPr>
        <p:txBody>
          <a:bodyPr anchor="ctr">
            <a:normAutofit/>
          </a:bodyPr>
          <a:lstStyle>
            <a:lvl1pPr algn="l">
              <a:defRPr sz="2100" b="0" cap="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13760" y="5613400"/>
            <a:ext cx="5634254" cy="152195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760" y="7135356"/>
            <a:ext cx="5634254" cy="1678730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300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760" y="860916"/>
            <a:ext cx="5633605" cy="398202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1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13760" y="5319804"/>
            <a:ext cx="5633605" cy="1515631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760" y="6835435"/>
            <a:ext cx="5633604" cy="1978652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6276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3761" y="860915"/>
            <a:ext cx="5633605" cy="18958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8326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13781" y="860915"/>
            <a:ext cx="1333584" cy="79531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3761" y="860915"/>
            <a:ext cx="4218103" cy="795317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651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737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85" y="4724342"/>
            <a:ext cx="5632880" cy="2633663"/>
          </a:xfrm>
        </p:spPr>
        <p:txBody>
          <a:bodyPr anchor="b">
            <a:normAutofit/>
          </a:bodyPr>
          <a:lstStyle>
            <a:lvl1pPr algn="r">
              <a:defRPr sz="21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85" y="7372170"/>
            <a:ext cx="5632880" cy="1441917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58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61" y="2976853"/>
            <a:ext cx="2763805" cy="5823034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  <a:lvl6pPr>
              <a:defRPr sz="825"/>
            </a:lvl6pPr>
            <a:lvl7pPr>
              <a:defRPr sz="825"/>
            </a:lvl7pPr>
            <a:lvl8pPr>
              <a:defRPr sz="825"/>
            </a:lvl8pPr>
            <a:lvl9pPr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0436" y="2976853"/>
            <a:ext cx="2766929" cy="582303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  <a:lvl6pPr>
              <a:defRPr sz="825"/>
            </a:lvl6pPr>
            <a:lvl7pPr>
              <a:defRPr sz="825"/>
            </a:lvl7pPr>
            <a:lvl8pPr>
              <a:defRPr sz="825"/>
            </a:lvl8pPr>
            <a:lvl9pPr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629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9730" y="2976853"/>
            <a:ext cx="2547835" cy="1059639"/>
          </a:xfrm>
        </p:spPr>
        <p:txBody>
          <a:bodyPr anchor="b">
            <a:noAutofit/>
          </a:bodyPr>
          <a:lstStyle>
            <a:lvl1pPr marL="0" indent="0">
              <a:buNone/>
              <a:defRPr sz="16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761" y="4024262"/>
            <a:ext cx="2763805" cy="4789825"/>
          </a:xfrm>
        </p:spPr>
        <p:txBody>
          <a:bodyPr anchor="t"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  <a:lvl6pPr>
              <a:defRPr sz="825"/>
            </a:lvl6pPr>
            <a:lvl7pPr>
              <a:defRPr sz="825"/>
            </a:lvl7pPr>
            <a:lvl8pPr>
              <a:defRPr sz="825"/>
            </a:lvl8pPr>
            <a:lvl9pPr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82612" y="2976853"/>
            <a:ext cx="2564753" cy="1047409"/>
          </a:xfrm>
        </p:spPr>
        <p:txBody>
          <a:bodyPr anchor="b">
            <a:noAutofit/>
          </a:bodyPr>
          <a:lstStyle>
            <a:lvl1pPr marL="0" indent="0">
              <a:buNone/>
              <a:defRPr sz="16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74" y="4024262"/>
            <a:ext cx="2776140" cy="4789825"/>
          </a:xfrm>
        </p:spPr>
        <p:txBody>
          <a:bodyPr anchor="t"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  <a:lvl6pPr>
              <a:defRPr sz="825"/>
            </a:lvl6pPr>
            <a:lvl7pPr>
              <a:defRPr sz="825"/>
            </a:lvl7pPr>
            <a:lvl8pPr>
              <a:defRPr sz="825"/>
            </a:lvl8pPr>
            <a:lvl9pPr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98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271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473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761" y="2534896"/>
            <a:ext cx="2047142" cy="1981200"/>
          </a:xfrm>
        </p:spPr>
        <p:txBody>
          <a:bodyPr anchor="b">
            <a:normAutofit/>
          </a:bodyPr>
          <a:lstStyle>
            <a:lvl1pPr algn="l">
              <a:defRPr sz="165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1642" y="860916"/>
            <a:ext cx="3375723" cy="7953170"/>
          </a:xfrm>
        </p:spPr>
        <p:txBody>
          <a:bodyPr anchor="ctr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825"/>
            </a:lvl5pPr>
            <a:lvl6pPr>
              <a:defRPr sz="825"/>
            </a:lvl6pPr>
            <a:lvl7pPr>
              <a:defRPr sz="825"/>
            </a:lvl7pPr>
            <a:lvl8pPr>
              <a:defRPr sz="825"/>
            </a:lvl8pPr>
            <a:lvl9pPr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3761" y="4516096"/>
            <a:ext cx="2047142" cy="26416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328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761" y="2741944"/>
            <a:ext cx="3317852" cy="19812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6581" y="-26416"/>
            <a:ext cx="1875047" cy="9972040"/>
          </a:xfr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080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989" y="4723144"/>
            <a:ext cx="3317852" cy="26416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392737" y="8928609"/>
            <a:ext cx="538877" cy="527403"/>
          </a:xfrm>
        </p:spPr>
        <p:txBody>
          <a:bodyPr/>
          <a:lstStyle/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3761" y="8928609"/>
            <a:ext cx="2778975" cy="527403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18196" y="8928608"/>
            <a:ext cx="228890" cy="475583"/>
          </a:xfrm>
        </p:spPr>
        <p:txBody>
          <a:bodyPr/>
          <a:lstStyle/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150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3761" y="860915"/>
            <a:ext cx="5633605" cy="18958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761" y="2976853"/>
            <a:ext cx="5633604" cy="5837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13781" y="8924154"/>
            <a:ext cx="96559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fld id="{0CF2F622-E4B8-4F90-B999-A56F53CEE6D6}" type="datetimeFigureOut">
              <a:rPr lang="el-GR" smtClean="0"/>
              <a:t>9/7/2023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3761" y="8924154"/>
            <a:ext cx="4218103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37902" y="8924154"/>
            <a:ext cx="31011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fld id="{AC5F269C-3FA3-45A9-B735-582A2AF83C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65717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100" kern="1200" cap="all">
          <a:ln w="3175" cmpd="sng">
            <a:noFill/>
          </a:ln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65000"/>
                <a:lumOff val="35000"/>
                <a:alpha val="40000"/>
              </a:schemeClr>
            </a:glow>
            <a:outerShdw blurRad="28575" dist="38100" dir="1404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130000"/>
        <a:buFont typeface="Arial"/>
        <a:buChar char="•"/>
        <a:defRPr sz="135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130000"/>
        <a:buFont typeface="Arial"/>
        <a:buChar char="•"/>
        <a:defRPr sz="12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130000"/>
        <a:buFont typeface="Arial"/>
        <a:buChar char="•"/>
        <a:defRPr sz="105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130000"/>
        <a:buFont typeface="Arial"/>
        <a:buChar char="•"/>
        <a:defRPr sz="105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130000"/>
        <a:buFont typeface="Arial"/>
        <a:buChar char="•"/>
        <a:defRPr sz="9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130000"/>
        <a:buFont typeface="Arial"/>
        <a:buChar char="•"/>
        <a:defRPr sz="825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130000"/>
        <a:buFont typeface="Arial"/>
        <a:buChar char="•"/>
        <a:defRPr sz="825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130000"/>
        <a:buFont typeface="Arial"/>
        <a:buChar char="•"/>
        <a:defRPr sz="825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100000"/>
        <a:buFont typeface="Arial"/>
        <a:buChar char="•"/>
        <a:defRPr sz="825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>
            <a:extLst>
              <a:ext uri="{FF2B5EF4-FFF2-40B4-BE49-F238E27FC236}">
                <a16:creationId xmlns:a16="http://schemas.microsoft.com/office/drawing/2014/main" id="{F9A7B063-7B6C-1219-22DA-5FCDB4E380E4}"/>
              </a:ext>
            </a:extLst>
          </p:cNvPr>
          <p:cNvSpPr/>
          <p:nvPr/>
        </p:nvSpPr>
        <p:spPr>
          <a:xfrm>
            <a:off x="101359" y="4984191"/>
            <a:ext cx="6656492" cy="47841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F8D83A5-BFCA-3A2D-FEF0-B96EE200C877}"/>
              </a:ext>
            </a:extLst>
          </p:cNvPr>
          <p:cNvSpPr/>
          <p:nvPr/>
        </p:nvSpPr>
        <p:spPr>
          <a:xfrm>
            <a:off x="567904" y="6843983"/>
            <a:ext cx="972000" cy="97183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E5A2754-58B1-7AD9-E1FD-2601A8B63812}"/>
              </a:ext>
            </a:extLst>
          </p:cNvPr>
          <p:cNvSpPr/>
          <p:nvPr/>
        </p:nvSpPr>
        <p:spPr>
          <a:xfrm>
            <a:off x="965482" y="7239898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290E665-802D-E8CB-1EB7-4B832BDBBE43}"/>
              </a:ext>
            </a:extLst>
          </p:cNvPr>
          <p:cNvCxnSpPr>
            <a:cxnSpLocks/>
          </p:cNvCxnSpPr>
          <p:nvPr/>
        </p:nvCxnSpPr>
        <p:spPr>
          <a:xfrm flipV="1">
            <a:off x="1054453" y="5646316"/>
            <a:ext cx="0" cy="37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F6AEE2-D9BD-812E-399C-6465293BCD7D}"/>
              </a:ext>
            </a:extLst>
          </p:cNvPr>
          <p:cNvCxnSpPr>
            <a:cxnSpLocks/>
            <a:stCxn id="5" idx="6"/>
            <a:endCxn id="5" idx="2"/>
          </p:cNvCxnSpPr>
          <p:nvPr/>
        </p:nvCxnSpPr>
        <p:spPr>
          <a:xfrm flipH="1">
            <a:off x="965482" y="7329898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80AAE93-1083-BA55-BECC-C220D4337F6F}"/>
              </a:ext>
            </a:extLst>
          </p:cNvPr>
          <p:cNvSpPr txBox="1"/>
          <p:nvPr/>
        </p:nvSpPr>
        <p:spPr>
          <a:xfrm>
            <a:off x="598417" y="6217175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P5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760B837-4162-0E6C-1471-A752140ED324}"/>
              </a:ext>
            </a:extLst>
          </p:cNvPr>
          <p:cNvSpPr/>
          <p:nvPr/>
        </p:nvSpPr>
        <p:spPr>
          <a:xfrm>
            <a:off x="1673792" y="6843983"/>
            <a:ext cx="972000" cy="97183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769376A-0CB0-8540-8037-782DDAFFA839}"/>
              </a:ext>
            </a:extLst>
          </p:cNvPr>
          <p:cNvSpPr txBox="1"/>
          <p:nvPr/>
        </p:nvSpPr>
        <p:spPr>
          <a:xfrm>
            <a:off x="1704305" y="6217175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P6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EFDE8BA-FCDD-DD5B-7F16-5FEFED3100AF}"/>
              </a:ext>
            </a:extLst>
          </p:cNvPr>
          <p:cNvSpPr/>
          <p:nvPr/>
        </p:nvSpPr>
        <p:spPr>
          <a:xfrm>
            <a:off x="2772201" y="6837962"/>
            <a:ext cx="972000" cy="97183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0E7A05-22EA-FC5B-AA93-03605D38B62F}"/>
              </a:ext>
            </a:extLst>
          </p:cNvPr>
          <p:cNvSpPr txBox="1"/>
          <p:nvPr/>
        </p:nvSpPr>
        <p:spPr>
          <a:xfrm>
            <a:off x="2802714" y="6211154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P7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279846C-C02D-BFAC-2F0A-C7AD4CBBCCC4}"/>
              </a:ext>
            </a:extLst>
          </p:cNvPr>
          <p:cNvSpPr/>
          <p:nvPr/>
        </p:nvSpPr>
        <p:spPr>
          <a:xfrm>
            <a:off x="3868643" y="6837962"/>
            <a:ext cx="972000" cy="9718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F4B0C0A-AD63-9A0D-F65C-99B2B9A3F011}"/>
              </a:ext>
            </a:extLst>
          </p:cNvPr>
          <p:cNvSpPr txBox="1"/>
          <p:nvPr/>
        </p:nvSpPr>
        <p:spPr>
          <a:xfrm>
            <a:off x="3899156" y="6211154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P8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DCA2C74C-07D5-F9A8-65C4-667E71B5A636}"/>
              </a:ext>
            </a:extLst>
          </p:cNvPr>
          <p:cNvSpPr/>
          <p:nvPr/>
        </p:nvSpPr>
        <p:spPr>
          <a:xfrm>
            <a:off x="567904" y="5349907"/>
            <a:ext cx="972000" cy="9718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829705-0529-6E34-BCED-1AD9CFE3C20E}"/>
              </a:ext>
            </a:extLst>
          </p:cNvPr>
          <p:cNvSpPr txBox="1"/>
          <p:nvPr/>
        </p:nvSpPr>
        <p:spPr>
          <a:xfrm>
            <a:off x="598417" y="7715072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P1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11A2929-079B-19FF-2DE4-C457F2E78C9F}"/>
              </a:ext>
            </a:extLst>
          </p:cNvPr>
          <p:cNvSpPr/>
          <p:nvPr/>
        </p:nvSpPr>
        <p:spPr>
          <a:xfrm>
            <a:off x="1673792" y="5349907"/>
            <a:ext cx="972000" cy="9718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EAB11B9-A235-E42F-EF81-E25E93E9B4F7}"/>
              </a:ext>
            </a:extLst>
          </p:cNvPr>
          <p:cNvSpPr txBox="1"/>
          <p:nvPr/>
        </p:nvSpPr>
        <p:spPr>
          <a:xfrm>
            <a:off x="1704305" y="7715072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P2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A3565FA6-171D-30CD-0CBA-EEBF81FCCDB7}"/>
              </a:ext>
            </a:extLst>
          </p:cNvPr>
          <p:cNvSpPr/>
          <p:nvPr/>
        </p:nvSpPr>
        <p:spPr>
          <a:xfrm>
            <a:off x="2772201" y="5343886"/>
            <a:ext cx="972000" cy="9718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1D39115-D656-172D-8D0B-3191E9AB6C6B}"/>
              </a:ext>
            </a:extLst>
          </p:cNvPr>
          <p:cNvSpPr txBox="1"/>
          <p:nvPr/>
        </p:nvSpPr>
        <p:spPr>
          <a:xfrm>
            <a:off x="2802714" y="7709051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P3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35FD6861-24B3-3644-7945-DF7448BDBA87}"/>
              </a:ext>
            </a:extLst>
          </p:cNvPr>
          <p:cNvSpPr/>
          <p:nvPr/>
        </p:nvSpPr>
        <p:spPr>
          <a:xfrm>
            <a:off x="3868643" y="5343886"/>
            <a:ext cx="972000" cy="9718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97318F2-3BBE-D512-7BCF-1389FD9C65C3}"/>
              </a:ext>
            </a:extLst>
          </p:cNvPr>
          <p:cNvSpPr txBox="1"/>
          <p:nvPr/>
        </p:nvSpPr>
        <p:spPr>
          <a:xfrm>
            <a:off x="3899156" y="7709051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P4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1E70A8C1-DCA3-0553-BF38-EBE5D4F48ED4}"/>
              </a:ext>
            </a:extLst>
          </p:cNvPr>
          <p:cNvSpPr/>
          <p:nvPr/>
        </p:nvSpPr>
        <p:spPr>
          <a:xfrm>
            <a:off x="5353002" y="6848722"/>
            <a:ext cx="972247" cy="97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E492A23-91A0-9C59-659A-430A8E22B733}"/>
              </a:ext>
            </a:extLst>
          </p:cNvPr>
          <p:cNvSpPr txBox="1"/>
          <p:nvPr/>
        </p:nvSpPr>
        <p:spPr>
          <a:xfrm>
            <a:off x="0" y="4914189"/>
            <a:ext cx="6857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B0F0"/>
                </a:solidFill>
                <a:latin typeface="Arial Black" panose="020B0A04020102020204" pitchFamily="34" charset="0"/>
              </a:rPr>
              <a:t>Programmable Learning Console - PLC</a:t>
            </a:r>
            <a:endParaRPr lang="el-GR" sz="2400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22FA369-07B8-30F7-EF74-FBF59CCFA13C}"/>
              </a:ext>
            </a:extLst>
          </p:cNvPr>
          <p:cNvSpPr txBox="1"/>
          <p:nvPr/>
        </p:nvSpPr>
        <p:spPr>
          <a:xfrm>
            <a:off x="5353002" y="9029658"/>
            <a:ext cx="1357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CC0099"/>
                </a:solidFill>
                <a:latin typeface="Arial Black" panose="020B0A04020102020204" pitchFamily="34" charset="0"/>
              </a:rPr>
              <a:t>Panos</a:t>
            </a:r>
          </a:p>
          <a:p>
            <a:pPr algn="ctr"/>
            <a:r>
              <a:rPr lang="en-US" sz="1400" dirty="0">
                <a:solidFill>
                  <a:srgbClr val="CC0099"/>
                </a:solidFill>
                <a:latin typeface="Arial Black" panose="020B0A04020102020204" pitchFamily="34" charset="0"/>
              </a:rPr>
              <a:t>Papazoglou</a:t>
            </a:r>
          </a:p>
          <a:p>
            <a:pPr algn="ctr"/>
            <a:r>
              <a:rPr lang="en-US" sz="1400" dirty="0">
                <a:solidFill>
                  <a:srgbClr val="CC0099"/>
                </a:solidFill>
                <a:latin typeface="Arial Black" panose="020B0A04020102020204" pitchFamily="34" charset="0"/>
              </a:rPr>
              <a:t>2023</a:t>
            </a:r>
            <a:endParaRPr lang="el-GR" sz="1400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5DED6E05-DECB-1EF1-4F4D-F78CF72F4FD5}"/>
              </a:ext>
            </a:extLst>
          </p:cNvPr>
          <p:cNvCxnSpPr>
            <a:cxnSpLocks/>
            <a:stCxn id="5" idx="0"/>
            <a:endCxn id="5" idx="4"/>
          </p:cNvCxnSpPr>
          <p:nvPr/>
        </p:nvCxnSpPr>
        <p:spPr>
          <a:xfrm>
            <a:off x="1055482" y="7239898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9923D90B-204F-ECB7-58CE-3E66C3E033EC}"/>
              </a:ext>
            </a:extLst>
          </p:cNvPr>
          <p:cNvCxnSpPr>
            <a:cxnSpLocks/>
          </p:cNvCxnSpPr>
          <p:nvPr/>
        </p:nvCxnSpPr>
        <p:spPr>
          <a:xfrm flipV="1">
            <a:off x="1054453" y="8635068"/>
            <a:ext cx="0" cy="37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>
            <a:extLst>
              <a:ext uri="{FF2B5EF4-FFF2-40B4-BE49-F238E27FC236}">
                <a16:creationId xmlns:a16="http://schemas.microsoft.com/office/drawing/2014/main" id="{D915FF5F-370F-D85F-4A15-6EBE33BE384D}"/>
              </a:ext>
            </a:extLst>
          </p:cNvPr>
          <p:cNvSpPr/>
          <p:nvPr/>
        </p:nvSpPr>
        <p:spPr>
          <a:xfrm>
            <a:off x="567904" y="8338659"/>
            <a:ext cx="972000" cy="971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E9024573-5E0A-24CA-7421-F7EB545A9F8D}"/>
              </a:ext>
            </a:extLst>
          </p:cNvPr>
          <p:cNvSpPr/>
          <p:nvPr/>
        </p:nvSpPr>
        <p:spPr>
          <a:xfrm>
            <a:off x="1673792" y="8338659"/>
            <a:ext cx="972000" cy="971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BA63EA68-A332-CEA7-545C-1F1FC52D4BC0}"/>
              </a:ext>
            </a:extLst>
          </p:cNvPr>
          <p:cNvSpPr/>
          <p:nvPr/>
        </p:nvSpPr>
        <p:spPr>
          <a:xfrm>
            <a:off x="2772201" y="8332638"/>
            <a:ext cx="972000" cy="971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C0E34CFE-9FD1-138A-CDE5-C878461F7AC0}"/>
              </a:ext>
            </a:extLst>
          </p:cNvPr>
          <p:cNvSpPr/>
          <p:nvPr/>
        </p:nvSpPr>
        <p:spPr>
          <a:xfrm>
            <a:off x="3868643" y="8332638"/>
            <a:ext cx="972000" cy="971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CDBFDE95-D92A-46A8-8BC9-E3E9D53B225D}"/>
              </a:ext>
            </a:extLst>
          </p:cNvPr>
          <p:cNvSpPr/>
          <p:nvPr/>
        </p:nvSpPr>
        <p:spPr>
          <a:xfrm>
            <a:off x="2069926" y="7238084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002642DB-D977-106A-9950-F1E14701D1E2}"/>
              </a:ext>
            </a:extLst>
          </p:cNvPr>
          <p:cNvSpPr/>
          <p:nvPr/>
        </p:nvSpPr>
        <p:spPr>
          <a:xfrm>
            <a:off x="3168788" y="7232642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3F5A2A95-9918-6677-89AD-0CEB1BFB941B}"/>
              </a:ext>
            </a:extLst>
          </p:cNvPr>
          <p:cNvSpPr/>
          <p:nvPr/>
        </p:nvSpPr>
        <p:spPr>
          <a:xfrm>
            <a:off x="4266063" y="7232642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6F399FD0-E919-9543-8BEE-8CA1BE6042E9}"/>
              </a:ext>
            </a:extLst>
          </p:cNvPr>
          <p:cNvSpPr/>
          <p:nvPr/>
        </p:nvSpPr>
        <p:spPr>
          <a:xfrm>
            <a:off x="4265922" y="8728553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D6930B5C-3DBA-2921-12E8-FF080125783D}"/>
              </a:ext>
            </a:extLst>
          </p:cNvPr>
          <p:cNvSpPr/>
          <p:nvPr/>
        </p:nvSpPr>
        <p:spPr>
          <a:xfrm>
            <a:off x="3171300" y="8728553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36CDD950-6F9A-8023-7908-945D57407E70}"/>
              </a:ext>
            </a:extLst>
          </p:cNvPr>
          <p:cNvSpPr/>
          <p:nvPr/>
        </p:nvSpPr>
        <p:spPr>
          <a:xfrm>
            <a:off x="2069926" y="8734687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8C4F9679-CE07-10A2-B9E9-FF8EFE350D86}"/>
              </a:ext>
            </a:extLst>
          </p:cNvPr>
          <p:cNvSpPr/>
          <p:nvPr/>
        </p:nvSpPr>
        <p:spPr>
          <a:xfrm>
            <a:off x="965482" y="8735358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BF77139C-758A-AC5F-E47A-DEBF38C9D653}"/>
              </a:ext>
            </a:extLst>
          </p:cNvPr>
          <p:cNvSpPr/>
          <p:nvPr/>
        </p:nvSpPr>
        <p:spPr>
          <a:xfrm>
            <a:off x="965646" y="5746187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34E9F172-128B-EDEE-5165-A367E4247F08}"/>
              </a:ext>
            </a:extLst>
          </p:cNvPr>
          <p:cNvCxnSpPr>
            <a:cxnSpLocks/>
            <a:stCxn id="196" idx="6"/>
            <a:endCxn id="196" idx="2"/>
          </p:cNvCxnSpPr>
          <p:nvPr/>
        </p:nvCxnSpPr>
        <p:spPr>
          <a:xfrm flipH="1">
            <a:off x="965646" y="5836187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Oval 199">
            <a:extLst>
              <a:ext uri="{FF2B5EF4-FFF2-40B4-BE49-F238E27FC236}">
                <a16:creationId xmlns:a16="http://schemas.microsoft.com/office/drawing/2014/main" id="{6A504DC9-7D01-FEE4-6978-212F46F88A9D}"/>
              </a:ext>
            </a:extLst>
          </p:cNvPr>
          <p:cNvSpPr/>
          <p:nvPr/>
        </p:nvSpPr>
        <p:spPr>
          <a:xfrm>
            <a:off x="2070090" y="5744373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F1E3F759-9AA7-A7AF-3E66-32A2128C44A7}"/>
              </a:ext>
            </a:extLst>
          </p:cNvPr>
          <p:cNvSpPr/>
          <p:nvPr/>
        </p:nvSpPr>
        <p:spPr>
          <a:xfrm>
            <a:off x="3168952" y="5738931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010CC6CF-22FB-A33A-89E1-85E50AC4FC9B}"/>
              </a:ext>
            </a:extLst>
          </p:cNvPr>
          <p:cNvSpPr/>
          <p:nvPr/>
        </p:nvSpPr>
        <p:spPr>
          <a:xfrm>
            <a:off x="4266227" y="5738931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A82AF33-A028-8D19-6D90-E9EBE50226F7}"/>
              </a:ext>
            </a:extLst>
          </p:cNvPr>
          <p:cNvCxnSpPr>
            <a:cxnSpLocks/>
            <a:stCxn id="196" idx="4"/>
            <a:endCxn id="196" idx="0"/>
          </p:cNvCxnSpPr>
          <p:nvPr/>
        </p:nvCxnSpPr>
        <p:spPr>
          <a:xfrm flipV="1">
            <a:off x="1055646" y="5746187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AF7E412-4196-DF0B-3E3B-5C33BA3944EA}"/>
              </a:ext>
            </a:extLst>
          </p:cNvPr>
          <p:cNvCxnSpPr>
            <a:cxnSpLocks/>
            <a:stCxn id="200" idx="4"/>
            <a:endCxn id="200" idx="0"/>
          </p:cNvCxnSpPr>
          <p:nvPr/>
        </p:nvCxnSpPr>
        <p:spPr>
          <a:xfrm flipV="1">
            <a:off x="2160090" y="5744373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5BE5F07-BDC4-CF91-2B06-1A510B530B5D}"/>
              </a:ext>
            </a:extLst>
          </p:cNvPr>
          <p:cNvCxnSpPr>
            <a:cxnSpLocks/>
            <a:stCxn id="201" idx="4"/>
            <a:endCxn id="201" idx="0"/>
          </p:cNvCxnSpPr>
          <p:nvPr/>
        </p:nvCxnSpPr>
        <p:spPr>
          <a:xfrm flipV="1">
            <a:off x="3258952" y="5738931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07C761E-0D4C-9928-F99E-2471145B7897}"/>
              </a:ext>
            </a:extLst>
          </p:cNvPr>
          <p:cNvCxnSpPr>
            <a:cxnSpLocks/>
            <a:stCxn id="202" idx="4"/>
            <a:endCxn id="202" idx="0"/>
          </p:cNvCxnSpPr>
          <p:nvPr/>
        </p:nvCxnSpPr>
        <p:spPr>
          <a:xfrm flipV="1">
            <a:off x="4356227" y="5738931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06AE25A-DA0F-9459-5A08-5B435503FB8A}"/>
              </a:ext>
            </a:extLst>
          </p:cNvPr>
          <p:cNvCxnSpPr>
            <a:cxnSpLocks/>
            <a:stCxn id="189" idx="4"/>
            <a:endCxn id="189" idx="0"/>
          </p:cNvCxnSpPr>
          <p:nvPr/>
        </p:nvCxnSpPr>
        <p:spPr>
          <a:xfrm flipV="1">
            <a:off x="2159926" y="7238084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B48BBB4-F8CA-7B55-CFB9-1493B2FC6B1A}"/>
              </a:ext>
            </a:extLst>
          </p:cNvPr>
          <p:cNvCxnSpPr>
            <a:cxnSpLocks/>
            <a:stCxn id="190" idx="4"/>
            <a:endCxn id="190" idx="0"/>
          </p:cNvCxnSpPr>
          <p:nvPr/>
        </p:nvCxnSpPr>
        <p:spPr>
          <a:xfrm flipV="1">
            <a:off x="3258788" y="7232642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8A4EBDA-3879-56D4-EAD6-5A047144C182}"/>
              </a:ext>
            </a:extLst>
          </p:cNvPr>
          <p:cNvCxnSpPr>
            <a:cxnSpLocks/>
            <a:stCxn id="191" idx="4"/>
            <a:endCxn id="191" idx="0"/>
          </p:cNvCxnSpPr>
          <p:nvPr/>
        </p:nvCxnSpPr>
        <p:spPr>
          <a:xfrm flipV="1">
            <a:off x="4356063" y="7232642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C6A98111-84EB-2872-19DD-71BE6A1616A9}"/>
              </a:ext>
            </a:extLst>
          </p:cNvPr>
          <p:cNvCxnSpPr>
            <a:cxnSpLocks/>
            <a:stCxn id="195" idx="4"/>
            <a:endCxn id="195" idx="0"/>
          </p:cNvCxnSpPr>
          <p:nvPr/>
        </p:nvCxnSpPr>
        <p:spPr>
          <a:xfrm flipV="1">
            <a:off x="1055482" y="8735358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ECA36173-BF02-F296-9ABB-8CDB189BDB2C}"/>
              </a:ext>
            </a:extLst>
          </p:cNvPr>
          <p:cNvCxnSpPr>
            <a:cxnSpLocks/>
            <a:stCxn id="194" idx="4"/>
            <a:endCxn id="194" idx="0"/>
          </p:cNvCxnSpPr>
          <p:nvPr/>
        </p:nvCxnSpPr>
        <p:spPr>
          <a:xfrm flipV="1">
            <a:off x="2159926" y="8734687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278B043B-A818-28EA-6139-2085803054CE}"/>
              </a:ext>
            </a:extLst>
          </p:cNvPr>
          <p:cNvCxnSpPr>
            <a:cxnSpLocks/>
            <a:stCxn id="193" idx="4"/>
            <a:endCxn id="193" idx="0"/>
          </p:cNvCxnSpPr>
          <p:nvPr/>
        </p:nvCxnSpPr>
        <p:spPr>
          <a:xfrm flipV="1">
            <a:off x="3261300" y="8728553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BAE4290E-23AE-AD92-05DE-3C08AB1EE979}"/>
              </a:ext>
            </a:extLst>
          </p:cNvPr>
          <p:cNvCxnSpPr>
            <a:cxnSpLocks/>
            <a:stCxn id="192" idx="4"/>
            <a:endCxn id="192" idx="0"/>
          </p:cNvCxnSpPr>
          <p:nvPr/>
        </p:nvCxnSpPr>
        <p:spPr>
          <a:xfrm flipV="1">
            <a:off x="4355922" y="8728553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4F4A4CD2-157B-2699-7839-0EDBED588415}"/>
              </a:ext>
            </a:extLst>
          </p:cNvPr>
          <p:cNvCxnSpPr>
            <a:cxnSpLocks/>
            <a:stCxn id="195" idx="6"/>
            <a:endCxn id="195" idx="2"/>
          </p:cNvCxnSpPr>
          <p:nvPr/>
        </p:nvCxnSpPr>
        <p:spPr>
          <a:xfrm flipH="1">
            <a:off x="965482" y="8825358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9E0D95AF-A066-4509-BDE3-D9360FC1B9C1}"/>
              </a:ext>
            </a:extLst>
          </p:cNvPr>
          <p:cNvCxnSpPr>
            <a:cxnSpLocks/>
            <a:stCxn id="194" idx="6"/>
            <a:endCxn id="194" idx="2"/>
          </p:cNvCxnSpPr>
          <p:nvPr/>
        </p:nvCxnSpPr>
        <p:spPr>
          <a:xfrm flipH="1">
            <a:off x="2069926" y="8824687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65B5BA11-EB5B-2B74-56ED-4F0BF9CB19C0}"/>
              </a:ext>
            </a:extLst>
          </p:cNvPr>
          <p:cNvCxnSpPr>
            <a:cxnSpLocks/>
            <a:stCxn id="193" idx="6"/>
            <a:endCxn id="193" idx="2"/>
          </p:cNvCxnSpPr>
          <p:nvPr/>
        </p:nvCxnSpPr>
        <p:spPr>
          <a:xfrm flipH="1">
            <a:off x="3171300" y="8818553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9B4D05F7-53D2-5F4A-DE00-7900A8B961F6}"/>
              </a:ext>
            </a:extLst>
          </p:cNvPr>
          <p:cNvCxnSpPr>
            <a:cxnSpLocks/>
            <a:stCxn id="192" idx="6"/>
            <a:endCxn id="192" idx="2"/>
          </p:cNvCxnSpPr>
          <p:nvPr/>
        </p:nvCxnSpPr>
        <p:spPr>
          <a:xfrm flipH="1">
            <a:off x="4265922" y="8818553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CA3DEF2C-2F90-6830-3CD6-A70E31774CBC}"/>
              </a:ext>
            </a:extLst>
          </p:cNvPr>
          <p:cNvSpPr txBox="1"/>
          <p:nvPr/>
        </p:nvSpPr>
        <p:spPr>
          <a:xfrm>
            <a:off x="598417" y="9218468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B1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08837DA6-6343-3996-384D-8AB8361DF47B}"/>
              </a:ext>
            </a:extLst>
          </p:cNvPr>
          <p:cNvSpPr txBox="1"/>
          <p:nvPr/>
        </p:nvSpPr>
        <p:spPr>
          <a:xfrm>
            <a:off x="1704305" y="9218468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B2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1F04CF57-B5BE-A153-77F1-DFF5A460A372}"/>
              </a:ext>
            </a:extLst>
          </p:cNvPr>
          <p:cNvSpPr txBox="1"/>
          <p:nvPr/>
        </p:nvSpPr>
        <p:spPr>
          <a:xfrm>
            <a:off x="2802714" y="9212447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B3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58A3A148-3F60-E5C2-4BF7-AF7214916FAD}"/>
              </a:ext>
            </a:extLst>
          </p:cNvPr>
          <p:cNvSpPr txBox="1"/>
          <p:nvPr/>
        </p:nvSpPr>
        <p:spPr>
          <a:xfrm>
            <a:off x="3899156" y="9212447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B4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B8ECF81-4A9E-5351-0D31-1C053730773A}"/>
              </a:ext>
            </a:extLst>
          </p:cNvPr>
          <p:cNvCxnSpPr>
            <a:cxnSpLocks/>
            <a:stCxn id="202" idx="6"/>
            <a:endCxn id="202" idx="2"/>
          </p:cNvCxnSpPr>
          <p:nvPr/>
        </p:nvCxnSpPr>
        <p:spPr>
          <a:xfrm flipH="1">
            <a:off x="4266227" y="5828931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BF76D559-31AE-CB26-15EA-B5490B82214E}"/>
              </a:ext>
            </a:extLst>
          </p:cNvPr>
          <p:cNvCxnSpPr>
            <a:cxnSpLocks/>
            <a:stCxn id="200" idx="6"/>
            <a:endCxn id="200" idx="2"/>
          </p:cNvCxnSpPr>
          <p:nvPr/>
        </p:nvCxnSpPr>
        <p:spPr>
          <a:xfrm flipH="1">
            <a:off x="2070090" y="5834373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D9DEDD00-1884-3821-20DB-DB8CC71E6A3F}"/>
              </a:ext>
            </a:extLst>
          </p:cNvPr>
          <p:cNvCxnSpPr>
            <a:cxnSpLocks/>
            <a:stCxn id="201" idx="6"/>
            <a:endCxn id="201" idx="2"/>
          </p:cNvCxnSpPr>
          <p:nvPr/>
        </p:nvCxnSpPr>
        <p:spPr>
          <a:xfrm flipH="1">
            <a:off x="3168952" y="5828931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538FC84-05FD-F11B-156D-C86D0361B491}"/>
              </a:ext>
            </a:extLst>
          </p:cNvPr>
          <p:cNvCxnSpPr>
            <a:cxnSpLocks/>
            <a:stCxn id="189" idx="6"/>
            <a:endCxn id="189" idx="2"/>
          </p:cNvCxnSpPr>
          <p:nvPr/>
        </p:nvCxnSpPr>
        <p:spPr>
          <a:xfrm flipH="1">
            <a:off x="2069926" y="7328084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CD4C1F0-E5F4-4E15-989C-2AED8D20F20F}"/>
              </a:ext>
            </a:extLst>
          </p:cNvPr>
          <p:cNvCxnSpPr>
            <a:cxnSpLocks/>
            <a:stCxn id="190" idx="6"/>
            <a:endCxn id="190" idx="2"/>
          </p:cNvCxnSpPr>
          <p:nvPr/>
        </p:nvCxnSpPr>
        <p:spPr>
          <a:xfrm flipH="1">
            <a:off x="3168788" y="7322642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FFFC00A-B87E-406F-1546-96E5257CAF0D}"/>
              </a:ext>
            </a:extLst>
          </p:cNvPr>
          <p:cNvCxnSpPr>
            <a:cxnSpLocks/>
            <a:stCxn id="191" idx="6"/>
            <a:endCxn id="191" idx="2"/>
          </p:cNvCxnSpPr>
          <p:nvPr/>
        </p:nvCxnSpPr>
        <p:spPr>
          <a:xfrm flipH="1">
            <a:off x="4266063" y="7322642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B3FBCC38-D6EA-4139-7BF0-7E20401E6487}"/>
              </a:ext>
            </a:extLst>
          </p:cNvPr>
          <p:cNvSpPr/>
          <p:nvPr/>
        </p:nvSpPr>
        <p:spPr>
          <a:xfrm>
            <a:off x="100149" y="61655"/>
            <a:ext cx="6656492" cy="479247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02BCB49-6E63-5B95-8849-9154F9F57256}"/>
              </a:ext>
            </a:extLst>
          </p:cNvPr>
          <p:cNvSpPr/>
          <p:nvPr/>
        </p:nvSpPr>
        <p:spPr>
          <a:xfrm>
            <a:off x="566694" y="1929794"/>
            <a:ext cx="972000" cy="97183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CAECD2E-9587-46E7-A05E-505770F14C26}"/>
              </a:ext>
            </a:extLst>
          </p:cNvPr>
          <p:cNvSpPr/>
          <p:nvPr/>
        </p:nvSpPr>
        <p:spPr>
          <a:xfrm>
            <a:off x="964272" y="232570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AC0F37A-D5A9-5F3E-0790-D236FB18A714}"/>
              </a:ext>
            </a:extLst>
          </p:cNvPr>
          <p:cNvCxnSpPr>
            <a:cxnSpLocks/>
          </p:cNvCxnSpPr>
          <p:nvPr/>
        </p:nvCxnSpPr>
        <p:spPr>
          <a:xfrm flipV="1">
            <a:off x="1053243" y="732127"/>
            <a:ext cx="0" cy="37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1D3712-1957-BA42-0399-82800CF61ED1}"/>
              </a:ext>
            </a:extLst>
          </p:cNvPr>
          <p:cNvCxnSpPr>
            <a:cxnSpLocks/>
            <a:stCxn id="9" idx="6"/>
            <a:endCxn id="9" idx="2"/>
          </p:cNvCxnSpPr>
          <p:nvPr/>
        </p:nvCxnSpPr>
        <p:spPr>
          <a:xfrm flipH="1">
            <a:off x="964272" y="2415709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8C1E0E4-F655-86E1-7E93-996D05CFEE7D}"/>
              </a:ext>
            </a:extLst>
          </p:cNvPr>
          <p:cNvSpPr txBox="1"/>
          <p:nvPr/>
        </p:nvSpPr>
        <p:spPr>
          <a:xfrm>
            <a:off x="597207" y="1302986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P5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CE85CAA-946B-83E6-88FC-0D88A924B6A8}"/>
              </a:ext>
            </a:extLst>
          </p:cNvPr>
          <p:cNvSpPr/>
          <p:nvPr/>
        </p:nvSpPr>
        <p:spPr>
          <a:xfrm>
            <a:off x="1672582" y="1929794"/>
            <a:ext cx="972000" cy="97183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C74871-3F43-595D-2D4F-EAF1F956FC34}"/>
              </a:ext>
            </a:extLst>
          </p:cNvPr>
          <p:cNvSpPr txBox="1"/>
          <p:nvPr/>
        </p:nvSpPr>
        <p:spPr>
          <a:xfrm>
            <a:off x="1703095" y="1302986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P6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A99BD2-DE11-2C85-9113-60424C47DB26}"/>
              </a:ext>
            </a:extLst>
          </p:cNvPr>
          <p:cNvSpPr/>
          <p:nvPr/>
        </p:nvSpPr>
        <p:spPr>
          <a:xfrm>
            <a:off x="2770991" y="1923773"/>
            <a:ext cx="972000" cy="97183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6FDC61-8731-EFB8-8565-D50AE295DE33}"/>
              </a:ext>
            </a:extLst>
          </p:cNvPr>
          <p:cNvSpPr txBox="1"/>
          <p:nvPr/>
        </p:nvSpPr>
        <p:spPr>
          <a:xfrm>
            <a:off x="2801504" y="1296965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P7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BF0B6AB-A6F8-517B-B739-8EFE684B16BC}"/>
              </a:ext>
            </a:extLst>
          </p:cNvPr>
          <p:cNvSpPr/>
          <p:nvPr/>
        </p:nvSpPr>
        <p:spPr>
          <a:xfrm>
            <a:off x="3867433" y="1923773"/>
            <a:ext cx="972000" cy="9718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72626A-ABF3-BA9A-C1D9-A8B680CAB0B4}"/>
              </a:ext>
            </a:extLst>
          </p:cNvPr>
          <p:cNvSpPr txBox="1"/>
          <p:nvPr/>
        </p:nvSpPr>
        <p:spPr>
          <a:xfrm>
            <a:off x="3897946" y="1296965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P8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CB302F6-3049-38D8-91B6-D8E129B75506}"/>
              </a:ext>
            </a:extLst>
          </p:cNvPr>
          <p:cNvSpPr/>
          <p:nvPr/>
        </p:nvSpPr>
        <p:spPr>
          <a:xfrm>
            <a:off x="566694" y="435718"/>
            <a:ext cx="972000" cy="9718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F5B523-C970-324A-8D6E-16D4263C7D97}"/>
              </a:ext>
            </a:extLst>
          </p:cNvPr>
          <p:cNvSpPr txBox="1"/>
          <p:nvPr/>
        </p:nvSpPr>
        <p:spPr>
          <a:xfrm>
            <a:off x="597207" y="2800883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P1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16F16FE-1F64-15F5-812B-BFFEC1DF3D93}"/>
              </a:ext>
            </a:extLst>
          </p:cNvPr>
          <p:cNvSpPr/>
          <p:nvPr/>
        </p:nvSpPr>
        <p:spPr>
          <a:xfrm>
            <a:off x="1672582" y="435718"/>
            <a:ext cx="972000" cy="9718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27BC09F-BCDC-CBE1-9A6D-635BCC575227}"/>
              </a:ext>
            </a:extLst>
          </p:cNvPr>
          <p:cNvSpPr txBox="1"/>
          <p:nvPr/>
        </p:nvSpPr>
        <p:spPr>
          <a:xfrm>
            <a:off x="1703095" y="2800883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P2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694E8D7-5B8B-D4FC-59F6-E3529A30E238}"/>
              </a:ext>
            </a:extLst>
          </p:cNvPr>
          <p:cNvSpPr/>
          <p:nvPr/>
        </p:nvSpPr>
        <p:spPr>
          <a:xfrm>
            <a:off x="2770991" y="429697"/>
            <a:ext cx="972000" cy="9718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D16B33D-533F-F030-4E07-947CC0CE875D}"/>
              </a:ext>
            </a:extLst>
          </p:cNvPr>
          <p:cNvSpPr txBox="1"/>
          <p:nvPr/>
        </p:nvSpPr>
        <p:spPr>
          <a:xfrm>
            <a:off x="2801504" y="2794862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P3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BCB771B-F9A8-8124-3B4D-56F6AB28E3E9}"/>
              </a:ext>
            </a:extLst>
          </p:cNvPr>
          <p:cNvSpPr/>
          <p:nvPr/>
        </p:nvSpPr>
        <p:spPr>
          <a:xfrm>
            <a:off x="3867433" y="429697"/>
            <a:ext cx="972000" cy="97183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DC24522-766F-976C-AFF0-E34AE67B4285}"/>
              </a:ext>
            </a:extLst>
          </p:cNvPr>
          <p:cNvSpPr txBox="1"/>
          <p:nvPr/>
        </p:nvSpPr>
        <p:spPr>
          <a:xfrm>
            <a:off x="3897946" y="2794862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P4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07C9138-8C9E-AB6C-B667-CA2D8E0B03CA}"/>
              </a:ext>
            </a:extLst>
          </p:cNvPr>
          <p:cNvSpPr/>
          <p:nvPr/>
        </p:nvSpPr>
        <p:spPr>
          <a:xfrm>
            <a:off x="5351792" y="1934533"/>
            <a:ext cx="972247" cy="97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687C969-1EEB-3FCC-DF5D-52D186F2C32E}"/>
              </a:ext>
            </a:extLst>
          </p:cNvPr>
          <p:cNvSpPr txBox="1"/>
          <p:nvPr/>
        </p:nvSpPr>
        <p:spPr>
          <a:xfrm>
            <a:off x="-1210" y="0"/>
            <a:ext cx="6857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B0F0"/>
                </a:solidFill>
                <a:latin typeface="Arial Black" panose="020B0A04020102020204" pitchFamily="34" charset="0"/>
              </a:rPr>
              <a:t>Programmable Learning Console - PLC</a:t>
            </a:r>
            <a:endParaRPr lang="el-GR" sz="2400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298D23B-A725-1E5A-B9F1-866362DA0603}"/>
              </a:ext>
            </a:extLst>
          </p:cNvPr>
          <p:cNvSpPr txBox="1"/>
          <p:nvPr/>
        </p:nvSpPr>
        <p:spPr>
          <a:xfrm>
            <a:off x="5351792" y="4115469"/>
            <a:ext cx="1357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CC0099"/>
                </a:solidFill>
                <a:latin typeface="Arial Black" panose="020B0A04020102020204" pitchFamily="34" charset="0"/>
              </a:rPr>
              <a:t>Panos</a:t>
            </a:r>
          </a:p>
          <a:p>
            <a:pPr algn="ctr"/>
            <a:r>
              <a:rPr lang="en-US" sz="1400" dirty="0">
                <a:solidFill>
                  <a:srgbClr val="CC0099"/>
                </a:solidFill>
                <a:latin typeface="Arial Black" panose="020B0A04020102020204" pitchFamily="34" charset="0"/>
              </a:rPr>
              <a:t>Papazoglou</a:t>
            </a:r>
          </a:p>
          <a:p>
            <a:pPr algn="ctr"/>
            <a:r>
              <a:rPr lang="en-US" sz="1400" dirty="0">
                <a:solidFill>
                  <a:srgbClr val="CC0099"/>
                </a:solidFill>
                <a:latin typeface="Arial Black" panose="020B0A04020102020204" pitchFamily="34" charset="0"/>
              </a:rPr>
              <a:t>2023</a:t>
            </a:r>
            <a:endParaRPr lang="el-GR" sz="1400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EA11424-B7CC-C1C5-241C-EDFE9B726BDC}"/>
              </a:ext>
            </a:extLst>
          </p:cNvPr>
          <p:cNvCxnSpPr>
            <a:cxnSpLocks/>
            <a:stCxn id="9" idx="0"/>
            <a:endCxn id="9" idx="4"/>
          </p:cNvCxnSpPr>
          <p:nvPr/>
        </p:nvCxnSpPr>
        <p:spPr>
          <a:xfrm>
            <a:off x="1054272" y="2325709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21B1D3E-83DB-AA6A-78AB-A3F0D4D02D4B}"/>
              </a:ext>
            </a:extLst>
          </p:cNvPr>
          <p:cNvCxnSpPr>
            <a:cxnSpLocks/>
          </p:cNvCxnSpPr>
          <p:nvPr/>
        </p:nvCxnSpPr>
        <p:spPr>
          <a:xfrm flipV="1">
            <a:off x="1053243" y="3720879"/>
            <a:ext cx="0" cy="37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714A3C60-45C4-0E81-FB25-2AFCF9F7DA51}"/>
              </a:ext>
            </a:extLst>
          </p:cNvPr>
          <p:cNvSpPr/>
          <p:nvPr/>
        </p:nvSpPr>
        <p:spPr>
          <a:xfrm>
            <a:off x="566694" y="3424470"/>
            <a:ext cx="972000" cy="971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DB0993C6-3A94-02AD-6CB4-D48454E63BA3}"/>
              </a:ext>
            </a:extLst>
          </p:cNvPr>
          <p:cNvSpPr/>
          <p:nvPr/>
        </p:nvSpPr>
        <p:spPr>
          <a:xfrm>
            <a:off x="1672582" y="3424470"/>
            <a:ext cx="972000" cy="971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34067D9-C815-0FBF-342B-B605F535837C}"/>
              </a:ext>
            </a:extLst>
          </p:cNvPr>
          <p:cNvSpPr/>
          <p:nvPr/>
        </p:nvSpPr>
        <p:spPr>
          <a:xfrm>
            <a:off x="2770991" y="3418449"/>
            <a:ext cx="972000" cy="971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BF594C4-5CF3-C5C3-220F-B612193D7F93}"/>
              </a:ext>
            </a:extLst>
          </p:cNvPr>
          <p:cNvSpPr/>
          <p:nvPr/>
        </p:nvSpPr>
        <p:spPr>
          <a:xfrm>
            <a:off x="3867433" y="3418449"/>
            <a:ext cx="972000" cy="971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2F2E7B98-286C-B339-248E-3343CA30002E}"/>
              </a:ext>
            </a:extLst>
          </p:cNvPr>
          <p:cNvSpPr/>
          <p:nvPr/>
        </p:nvSpPr>
        <p:spPr>
          <a:xfrm>
            <a:off x="2068716" y="2323895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67D6104C-D4F9-7554-98F6-E903BD42F075}"/>
              </a:ext>
            </a:extLst>
          </p:cNvPr>
          <p:cNvSpPr/>
          <p:nvPr/>
        </p:nvSpPr>
        <p:spPr>
          <a:xfrm>
            <a:off x="3167578" y="2318453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EC8C481-5B26-6621-2908-1425CAC825CA}"/>
              </a:ext>
            </a:extLst>
          </p:cNvPr>
          <p:cNvSpPr/>
          <p:nvPr/>
        </p:nvSpPr>
        <p:spPr>
          <a:xfrm>
            <a:off x="4264853" y="2318453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1F6C0E14-6ABF-9D7E-67B6-ACB34B16F856}"/>
              </a:ext>
            </a:extLst>
          </p:cNvPr>
          <p:cNvSpPr/>
          <p:nvPr/>
        </p:nvSpPr>
        <p:spPr>
          <a:xfrm>
            <a:off x="4264712" y="3814364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E3613AAE-5A16-5E48-A6FE-1E66AB26B812}"/>
              </a:ext>
            </a:extLst>
          </p:cNvPr>
          <p:cNvSpPr/>
          <p:nvPr/>
        </p:nvSpPr>
        <p:spPr>
          <a:xfrm>
            <a:off x="3170090" y="3814364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FDB18BFE-C1B0-9116-11BD-1834DE52ACC1}"/>
              </a:ext>
            </a:extLst>
          </p:cNvPr>
          <p:cNvSpPr/>
          <p:nvPr/>
        </p:nvSpPr>
        <p:spPr>
          <a:xfrm>
            <a:off x="2068716" y="3820498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DB84D178-4552-6928-C051-E9C1E6239B3F}"/>
              </a:ext>
            </a:extLst>
          </p:cNvPr>
          <p:cNvSpPr/>
          <p:nvPr/>
        </p:nvSpPr>
        <p:spPr>
          <a:xfrm>
            <a:off x="964272" y="382116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8D9753A0-2E34-D7AF-7761-64D123B0DF5D}"/>
              </a:ext>
            </a:extLst>
          </p:cNvPr>
          <p:cNvSpPr/>
          <p:nvPr/>
        </p:nvSpPr>
        <p:spPr>
          <a:xfrm>
            <a:off x="964436" y="831998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73E7C64-A3B5-4686-F1C3-15E158CBB35C}"/>
              </a:ext>
            </a:extLst>
          </p:cNvPr>
          <p:cNvCxnSpPr>
            <a:cxnSpLocks/>
            <a:stCxn id="68" idx="6"/>
            <a:endCxn id="68" idx="2"/>
          </p:cNvCxnSpPr>
          <p:nvPr/>
        </p:nvCxnSpPr>
        <p:spPr>
          <a:xfrm flipH="1">
            <a:off x="964436" y="921998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3FF21C3B-AA1B-73AE-C42E-8034D2857F26}"/>
              </a:ext>
            </a:extLst>
          </p:cNvPr>
          <p:cNvSpPr/>
          <p:nvPr/>
        </p:nvSpPr>
        <p:spPr>
          <a:xfrm>
            <a:off x="2068880" y="830184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3E6D2598-1F80-C396-83A2-A9340650398C}"/>
              </a:ext>
            </a:extLst>
          </p:cNvPr>
          <p:cNvSpPr/>
          <p:nvPr/>
        </p:nvSpPr>
        <p:spPr>
          <a:xfrm>
            <a:off x="3167742" y="824742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8817D6B3-2DB8-BF70-DA22-A88B0A9A90C7}"/>
              </a:ext>
            </a:extLst>
          </p:cNvPr>
          <p:cNvSpPr/>
          <p:nvPr/>
        </p:nvSpPr>
        <p:spPr>
          <a:xfrm>
            <a:off x="4265017" y="824742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600" dirty="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DA2B2DA-174D-99F0-3F28-D1970514EAB6}"/>
              </a:ext>
            </a:extLst>
          </p:cNvPr>
          <p:cNvCxnSpPr>
            <a:cxnSpLocks/>
            <a:stCxn id="68" idx="4"/>
            <a:endCxn id="68" idx="0"/>
          </p:cNvCxnSpPr>
          <p:nvPr/>
        </p:nvCxnSpPr>
        <p:spPr>
          <a:xfrm flipV="1">
            <a:off x="1054436" y="831998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A38EF35C-9240-E36C-FBD5-470B70D27354}"/>
              </a:ext>
            </a:extLst>
          </p:cNvPr>
          <p:cNvCxnSpPr>
            <a:cxnSpLocks/>
            <a:stCxn id="70" idx="4"/>
            <a:endCxn id="70" idx="0"/>
          </p:cNvCxnSpPr>
          <p:nvPr/>
        </p:nvCxnSpPr>
        <p:spPr>
          <a:xfrm flipV="1">
            <a:off x="2158880" y="830184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729EBFC-D19E-CDA1-67A8-E4C88A17EA72}"/>
              </a:ext>
            </a:extLst>
          </p:cNvPr>
          <p:cNvCxnSpPr>
            <a:cxnSpLocks/>
            <a:stCxn id="71" idx="4"/>
            <a:endCxn id="71" idx="0"/>
          </p:cNvCxnSpPr>
          <p:nvPr/>
        </p:nvCxnSpPr>
        <p:spPr>
          <a:xfrm flipV="1">
            <a:off x="3257742" y="824742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AFCDA7A-8DF9-2980-4829-8C331EDDAB38}"/>
              </a:ext>
            </a:extLst>
          </p:cNvPr>
          <p:cNvCxnSpPr>
            <a:cxnSpLocks/>
            <a:stCxn id="72" idx="4"/>
            <a:endCxn id="72" idx="0"/>
          </p:cNvCxnSpPr>
          <p:nvPr/>
        </p:nvCxnSpPr>
        <p:spPr>
          <a:xfrm flipV="1">
            <a:off x="4355017" y="824742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C5025EC-107C-B5AB-2C82-85E11068D052}"/>
              </a:ext>
            </a:extLst>
          </p:cNvPr>
          <p:cNvCxnSpPr>
            <a:cxnSpLocks/>
            <a:stCxn id="58" idx="4"/>
            <a:endCxn id="58" idx="0"/>
          </p:cNvCxnSpPr>
          <p:nvPr/>
        </p:nvCxnSpPr>
        <p:spPr>
          <a:xfrm flipV="1">
            <a:off x="2158716" y="2323895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09EB874-7417-2B8F-1793-D286BFBF03ED}"/>
              </a:ext>
            </a:extLst>
          </p:cNvPr>
          <p:cNvCxnSpPr>
            <a:cxnSpLocks/>
            <a:stCxn id="62" idx="4"/>
            <a:endCxn id="62" idx="0"/>
          </p:cNvCxnSpPr>
          <p:nvPr/>
        </p:nvCxnSpPr>
        <p:spPr>
          <a:xfrm flipV="1">
            <a:off x="3257578" y="2318453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A079DFEC-1C18-B265-DE12-02F353471B13}"/>
              </a:ext>
            </a:extLst>
          </p:cNvPr>
          <p:cNvCxnSpPr>
            <a:cxnSpLocks/>
            <a:stCxn id="63" idx="4"/>
            <a:endCxn id="63" idx="0"/>
          </p:cNvCxnSpPr>
          <p:nvPr/>
        </p:nvCxnSpPr>
        <p:spPr>
          <a:xfrm flipV="1">
            <a:off x="4354853" y="2318453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4D730596-65B2-FED7-181D-9A647C8741F9}"/>
              </a:ext>
            </a:extLst>
          </p:cNvPr>
          <p:cNvCxnSpPr>
            <a:cxnSpLocks/>
            <a:stCxn id="67" idx="4"/>
            <a:endCxn id="67" idx="0"/>
          </p:cNvCxnSpPr>
          <p:nvPr/>
        </p:nvCxnSpPr>
        <p:spPr>
          <a:xfrm flipV="1">
            <a:off x="1054272" y="3821169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A2723E2-99BE-63E1-BC4E-6D5500F4F9DA}"/>
              </a:ext>
            </a:extLst>
          </p:cNvPr>
          <p:cNvCxnSpPr>
            <a:cxnSpLocks/>
            <a:stCxn id="66" idx="4"/>
            <a:endCxn id="66" idx="0"/>
          </p:cNvCxnSpPr>
          <p:nvPr/>
        </p:nvCxnSpPr>
        <p:spPr>
          <a:xfrm flipV="1">
            <a:off x="2158716" y="3820498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CE12C133-B555-68AF-43C6-03438D34AA3F}"/>
              </a:ext>
            </a:extLst>
          </p:cNvPr>
          <p:cNvCxnSpPr>
            <a:cxnSpLocks/>
            <a:stCxn id="65" idx="4"/>
            <a:endCxn id="65" idx="0"/>
          </p:cNvCxnSpPr>
          <p:nvPr/>
        </p:nvCxnSpPr>
        <p:spPr>
          <a:xfrm flipV="1">
            <a:off x="3260090" y="3814364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B02362BD-4A67-940D-FDEB-AEC76C064839}"/>
              </a:ext>
            </a:extLst>
          </p:cNvPr>
          <p:cNvCxnSpPr>
            <a:cxnSpLocks/>
            <a:stCxn id="64" idx="4"/>
            <a:endCxn id="64" idx="0"/>
          </p:cNvCxnSpPr>
          <p:nvPr/>
        </p:nvCxnSpPr>
        <p:spPr>
          <a:xfrm flipV="1">
            <a:off x="4354712" y="3814364"/>
            <a:ext cx="0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8C216A0-19A7-1CCC-D117-711E8E140D36}"/>
              </a:ext>
            </a:extLst>
          </p:cNvPr>
          <p:cNvCxnSpPr>
            <a:cxnSpLocks/>
            <a:stCxn id="67" idx="6"/>
            <a:endCxn id="67" idx="2"/>
          </p:cNvCxnSpPr>
          <p:nvPr/>
        </p:nvCxnSpPr>
        <p:spPr>
          <a:xfrm flipH="1">
            <a:off x="964272" y="3911169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C5C1820-0516-990C-BC9F-4AB751D9D9F0}"/>
              </a:ext>
            </a:extLst>
          </p:cNvPr>
          <p:cNvCxnSpPr>
            <a:cxnSpLocks/>
            <a:stCxn id="66" idx="6"/>
            <a:endCxn id="66" idx="2"/>
          </p:cNvCxnSpPr>
          <p:nvPr/>
        </p:nvCxnSpPr>
        <p:spPr>
          <a:xfrm flipH="1">
            <a:off x="2068716" y="3910498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80CD8C6C-B49D-5661-925D-732BD526892A}"/>
              </a:ext>
            </a:extLst>
          </p:cNvPr>
          <p:cNvCxnSpPr>
            <a:cxnSpLocks/>
            <a:stCxn id="65" idx="6"/>
            <a:endCxn id="65" idx="2"/>
          </p:cNvCxnSpPr>
          <p:nvPr/>
        </p:nvCxnSpPr>
        <p:spPr>
          <a:xfrm flipH="1">
            <a:off x="3170090" y="3904364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248BC33D-BA59-24F2-260E-B065B134DDAE}"/>
              </a:ext>
            </a:extLst>
          </p:cNvPr>
          <p:cNvCxnSpPr>
            <a:cxnSpLocks/>
            <a:stCxn id="64" idx="6"/>
            <a:endCxn id="64" idx="2"/>
          </p:cNvCxnSpPr>
          <p:nvPr/>
        </p:nvCxnSpPr>
        <p:spPr>
          <a:xfrm flipH="1">
            <a:off x="4264712" y="3904364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6C8E284E-6C2B-E7FC-4E48-333EBA31C71D}"/>
              </a:ext>
            </a:extLst>
          </p:cNvPr>
          <p:cNvSpPr txBox="1"/>
          <p:nvPr/>
        </p:nvSpPr>
        <p:spPr>
          <a:xfrm>
            <a:off x="597207" y="4304279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B1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DFBC4F9-F77C-4AB9-2517-5FE079AAC54F}"/>
              </a:ext>
            </a:extLst>
          </p:cNvPr>
          <p:cNvSpPr txBox="1"/>
          <p:nvPr/>
        </p:nvSpPr>
        <p:spPr>
          <a:xfrm>
            <a:off x="1703095" y="4304279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B2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CE52C9B-A85E-1EEC-8926-9260CFD63959}"/>
              </a:ext>
            </a:extLst>
          </p:cNvPr>
          <p:cNvSpPr txBox="1"/>
          <p:nvPr/>
        </p:nvSpPr>
        <p:spPr>
          <a:xfrm>
            <a:off x="2801504" y="4298258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B3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E5218EE-0322-3982-D761-56A1C3642BAB}"/>
              </a:ext>
            </a:extLst>
          </p:cNvPr>
          <p:cNvSpPr txBox="1"/>
          <p:nvPr/>
        </p:nvSpPr>
        <p:spPr>
          <a:xfrm>
            <a:off x="3897946" y="4298258"/>
            <a:ext cx="864644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67" dirty="0">
                <a:latin typeface="Arial Black" panose="020B0A04020102020204" pitchFamily="34" charset="0"/>
              </a:rPr>
              <a:t>B4</a:t>
            </a:r>
            <a:endParaRPr lang="el-GR" sz="3467" dirty="0">
              <a:latin typeface="Arial Black" panose="020B0A04020102020204" pitchFamily="34" charset="0"/>
            </a:endParaRP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47F5F21-0445-E388-070B-3445E2EE5BD9}"/>
              </a:ext>
            </a:extLst>
          </p:cNvPr>
          <p:cNvCxnSpPr>
            <a:cxnSpLocks/>
            <a:stCxn id="72" idx="6"/>
            <a:endCxn id="72" idx="2"/>
          </p:cNvCxnSpPr>
          <p:nvPr/>
        </p:nvCxnSpPr>
        <p:spPr>
          <a:xfrm flipH="1">
            <a:off x="4265017" y="914742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7CFB880-9210-039E-FC72-ABEC46D3D45A}"/>
              </a:ext>
            </a:extLst>
          </p:cNvPr>
          <p:cNvCxnSpPr>
            <a:cxnSpLocks/>
            <a:stCxn id="70" idx="6"/>
            <a:endCxn id="70" idx="2"/>
          </p:cNvCxnSpPr>
          <p:nvPr/>
        </p:nvCxnSpPr>
        <p:spPr>
          <a:xfrm flipH="1">
            <a:off x="2068880" y="920184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78251C0B-DE7B-67BA-4AE2-2EC619043839}"/>
              </a:ext>
            </a:extLst>
          </p:cNvPr>
          <p:cNvCxnSpPr>
            <a:cxnSpLocks/>
            <a:stCxn id="71" idx="6"/>
            <a:endCxn id="71" idx="2"/>
          </p:cNvCxnSpPr>
          <p:nvPr/>
        </p:nvCxnSpPr>
        <p:spPr>
          <a:xfrm flipH="1">
            <a:off x="3167742" y="914742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21A621E-8100-8924-977C-48576306A3D0}"/>
              </a:ext>
            </a:extLst>
          </p:cNvPr>
          <p:cNvCxnSpPr>
            <a:cxnSpLocks/>
            <a:stCxn id="58" idx="6"/>
            <a:endCxn id="58" idx="2"/>
          </p:cNvCxnSpPr>
          <p:nvPr/>
        </p:nvCxnSpPr>
        <p:spPr>
          <a:xfrm flipH="1">
            <a:off x="2068716" y="2413895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AEE7AA4B-4858-D2A1-713B-5EA8A344FF6F}"/>
              </a:ext>
            </a:extLst>
          </p:cNvPr>
          <p:cNvCxnSpPr>
            <a:cxnSpLocks/>
            <a:stCxn id="62" idx="6"/>
            <a:endCxn id="62" idx="2"/>
          </p:cNvCxnSpPr>
          <p:nvPr/>
        </p:nvCxnSpPr>
        <p:spPr>
          <a:xfrm flipH="1">
            <a:off x="3167578" y="2408453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2ED4860-1128-6EB3-0375-150C98AF0A83}"/>
              </a:ext>
            </a:extLst>
          </p:cNvPr>
          <p:cNvCxnSpPr>
            <a:cxnSpLocks/>
            <a:stCxn id="63" idx="6"/>
            <a:endCxn id="63" idx="2"/>
          </p:cNvCxnSpPr>
          <p:nvPr/>
        </p:nvCxnSpPr>
        <p:spPr>
          <a:xfrm flipH="1">
            <a:off x="4264853" y="2408453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120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h">
  <a:themeElements>
    <a:clrScheme name="Mesh">
      <a:dk1>
        <a:sysClr val="windowText" lastClr="000000"/>
      </a:dk1>
      <a:lt1>
        <a:sysClr val="window" lastClr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Mesh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esh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84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000000">
                <a:alpha val="5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25400" h="25400" prst="slop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28000"/>
                <a:satMod val="94000"/>
                <a:lumMod val="20000"/>
              </a:schemeClr>
              <a:schemeClr val="phClr">
                <a:tint val="94000"/>
                <a:shade val="84000"/>
                <a:satMod val="148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sh" id="{789EC3FE-34FD-429C-9918-760025E6C145}" vid="{B8BE45C0-8141-4D58-8C71-A009BC26FBB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TM03457485[[fn=Mesh]]</Template>
  <TotalTime>163</TotalTime>
  <Words>40</Words>
  <Application>Microsoft Office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Century Gothic</vt:lpstr>
      <vt:lpstr>Mesh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papaz@o365.uoa.gr</dc:creator>
  <cp:lastModifiedBy>papaz@o365.uoa.gr</cp:lastModifiedBy>
  <cp:revision>22</cp:revision>
  <cp:lastPrinted>2023-07-09T21:09:28Z</cp:lastPrinted>
  <dcterms:created xsi:type="dcterms:W3CDTF">2023-07-09T18:36:35Z</dcterms:created>
  <dcterms:modified xsi:type="dcterms:W3CDTF">2023-07-09T21:20:16Z</dcterms:modified>
</cp:coreProperties>
</file>